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4.xml"/>
  <Override ContentType="application/vnd.openxmlformats-officedocument.presentationml.comments+xml" PartName="/ppt/comments/comment3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6858000" cx="12192000"/>
  <p:notesSz cx="6858000" cy="9144000"/>
  <p:embeddedFontLst>
    <p:embeddedFont>
      <p:font typeface="Arial Narrow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4" roundtripDataSignature="AMtx7miZ5Yngx/209BsFg6aqXfHHNZZTW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2" name="Bibiana Arias Valenci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alNarrow-regular.fntdata"/><Relationship Id="rId11" Type="http://schemas.openxmlformats.org/officeDocument/2006/relationships/slide" Target="slides/slide4.xml"/><Relationship Id="rId22" Type="http://schemas.openxmlformats.org/officeDocument/2006/relationships/font" Target="fonts/ArialNarrow-italic.fntdata"/><Relationship Id="rId10" Type="http://schemas.openxmlformats.org/officeDocument/2006/relationships/slide" Target="slides/slide3.xml"/><Relationship Id="rId21" Type="http://schemas.openxmlformats.org/officeDocument/2006/relationships/font" Target="fonts/ArialNarrow-bold.fntdata"/><Relationship Id="rId13" Type="http://schemas.openxmlformats.org/officeDocument/2006/relationships/slide" Target="slides/slide6.xml"/><Relationship Id="rId24" Type="http://customschemas.google.com/relationships/presentationmetadata" Target="metadata"/><Relationship Id="rId12" Type="http://schemas.openxmlformats.org/officeDocument/2006/relationships/slide" Target="slides/slide5.xml"/><Relationship Id="rId23" Type="http://schemas.openxmlformats.org/officeDocument/2006/relationships/font" Target="fonts/ArialNarrow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w"/>
      </p:ext>
    </p:extLst>
  </p:cm>
  <p:cm authorId="0" idx="2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E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0"/>
      </p:ext>
    </p:extLst>
  </p:cm>
  <p:cm authorId="0" idx="4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U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8"/>
      </p:ext>
    </p:extLst>
  </p:cm>
  <p:cm authorId="0" idx="6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I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M"/>
      </p:ext>
    </p:extLst>
  </p:cm>
  <p:cm authorId="0" idx="8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Q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A"/>
      </p:ext>
    </p:extLst>
  </p:cm>
  <p:cm authorId="0" idx="10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4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1" dt="2019-04-02T16:20:12.849">
    <p:pos x="5214" y="2201"/>
    <p:text>Para los cuerpos de texto resaltar palabras o frases importantes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as"/>
      </p:ext>
    </p:extLst>
  </p:cm>
  <p:cm authorId="0" idx="12" dt="2019-04-02T16:17:05.040">
    <p:pos x="6790" y="780"/>
    <p:text>Por favor conservar los dos colores para el título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JrzsHbY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8" name="Google Shape;22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0" name="Google Shape;17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4" name="Google Shape;17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8" name="Google Shape;18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1" name="Google Shape;81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 rot="5400000">
            <a:off x="3920332" y="-1256506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16" name="Google Shape;116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17" name="Google Shape;11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8" name="Google Shape;128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0" name="Google Shape;130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4" name="Google Shape;144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56" name="Google Shape;156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9"/>
          <p:cNvSpPr txBox="1"/>
          <p:nvPr>
            <p:ph idx="1" type="body"/>
          </p:nvPr>
        </p:nvSpPr>
        <p:spPr>
          <a:xfrm rot="5400000">
            <a:off x="3920332" y="-1256506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3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1" name="Google Shape;4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7" name="Google Shape;47;p3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3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3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3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5.xml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6.xml"/><Relationship Id="rId4" Type="http://schemas.openxmlformats.org/officeDocument/2006/relationships/hyperlink" Target="https://www.h-mv.com/General/Index.aspx?Lang=es-CO" TargetMode="External"/><Relationship Id="rId9" Type="http://schemas.openxmlformats.org/officeDocument/2006/relationships/image" Target="../media/image5.png"/><Relationship Id="rId5" Type="http://schemas.openxmlformats.org/officeDocument/2006/relationships/hyperlink" Target="https://www.integratec.com/blog/evaluaciones-9-box.html" TargetMode="External"/><Relationship Id="rId6" Type="http://schemas.openxmlformats.org/officeDocument/2006/relationships/hyperlink" Target="https://www.camaramedellin.com.co/articulos-y-noticias/noticias/jovenes-talento-40-un-programa-que-busca-resolver-retos-empresariales-relacionados-con-la-era-digital" TargetMode="External"/><Relationship Id="rId7" Type="http://schemas.openxmlformats.org/officeDocument/2006/relationships/hyperlink" Target="https://books.google.es/books?hl=es&amp;lr=&amp;id=4SG5BgAAQBAJ&amp;oi=fnd&amp;pg=PR9&amp;dq=metodolog" TargetMode="External"/><Relationship Id="rId8" Type="http://schemas.openxmlformats.org/officeDocument/2006/relationships/hyperlink" Target="http://www.utpuebla.edu.mx/divisiones/tic/TIC/2_materias/2/image/2do_sist/Introduccio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2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3.xml"/><Relationship Id="rId4" Type="http://schemas.openxmlformats.org/officeDocument/2006/relationships/hyperlink" Target="https://docs.google.com/presentation/d/1vk3xu-E7Rk7TNze32xChnUL8rVIqrVC3/edit?usp=sharing&amp;ouid=109201287644327349387&amp;rtpof=true&amp;sd=tru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"/>
          <p:cNvSpPr txBox="1"/>
          <p:nvPr/>
        </p:nvSpPr>
        <p:spPr>
          <a:xfrm>
            <a:off x="4321175" y="5008562"/>
            <a:ext cx="354965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b="1" i="0" lang="en-US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Código: GCO-FR-03                                                                                                             Versión 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0"/>
          <p:cNvSpPr txBox="1"/>
          <p:nvPr/>
        </p:nvSpPr>
        <p:spPr>
          <a:xfrm>
            <a:off x="1542250" y="597937"/>
            <a:ext cx="9236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Cronograma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0"/>
          <p:cNvSpPr txBox="1"/>
          <p:nvPr/>
        </p:nvSpPr>
        <p:spPr>
          <a:xfrm>
            <a:off x="2049462" y="2303462"/>
            <a:ext cx="8221662" cy="120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Este debe ser acorde con el desarrollo de las unidades de aprendizaje de cada programa de Técnica Laboral respectivo. El cronograma será presentado de común acuerdo entre docentes y estudiantes y de acuerdo a las instrucciones de la Coordinación Académica en cada caso.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p10"/>
          <p:cNvPicPr preferRelativeResize="0"/>
          <p:nvPr/>
        </p:nvPicPr>
        <p:blipFill rotWithShape="1">
          <a:blip r:embed="rId4">
            <a:alphaModFix/>
          </a:blip>
          <a:srcRect b="0" l="387" r="336" t="0"/>
          <a:stretch/>
        </p:blipFill>
        <p:spPr>
          <a:xfrm>
            <a:off x="313013" y="1305925"/>
            <a:ext cx="11694574" cy="496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025" y="1305925"/>
            <a:ext cx="11694551" cy="4978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Referencias.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1"/>
          <p:cNvSpPr txBox="1"/>
          <p:nvPr/>
        </p:nvSpPr>
        <p:spPr>
          <a:xfrm>
            <a:off x="1090187" y="1687500"/>
            <a:ext cx="10141800" cy="50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Presentación de las fuentes bibliográficas que sirvieron de apoyo para la construcción y desarrollo de la propuesta (mínimo 5 referencias). Utilizar formato APA.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https://www.h-mv.com/General/Index.aspx?Lang=es-CO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https://www.integratec.com/blog/evaluaciones-9-box.html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https://www.camaramedellin.com.co/articulos-y-noticias/noticias/jovenes-talento-40-un-programa-que-busca-resolver-retos-empresariales-relacionados-con-la-era-digital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https://books.google.es/books?hl=es&amp;lr=&amp;id=4SG5BgAAQBAJ&amp;oi=fnd&amp;pg=PR9&amp;dq=metodología+de+innovacion&amp;ots=Mjg9Jbd83W&amp;sig=I-yylrp7lBPE2b8oGHEIcTjTFCQ#v=onepage&amp;q=metodología%20de%20innovacion&amp;f=false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http://www.utpuebla.edu.mx/divisiones/tic/TIC/2_materias/2/image/2do_sist/Introducción%20al%20análisis%20y%20diseño%20de%20sistemas/Portafolio%20de%20evidencias/Producto%204.pdf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xpotecnológica – Sitio de la IUPascual Bravo, dedicado a la ..." id="225" name="Google Shape;225;p11"/>
          <p:cNvPicPr preferRelativeResize="0"/>
          <p:nvPr/>
        </p:nvPicPr>
        <p:blipFill rotWithShape="1">
          <a:blip r:embed="rId9">
            <a:alphaModFix/>
          </a:blip>
          <a:srcRect b="0" l="20263" r="19745" t="0"/>
          <a:stretch/>
        </p:blipFill>
        <p:spPr>
          <a:xfrm>
            <a:off x="10856325" y="2149362"/>
            <a:ext cx="1385887" cy="893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"/>
          <p:cNvSpPr txBox="1"/>
          <p:nvPr/>
        </p:nvSpPr>
        <p:spPr>
          <a:xfrm>
            <a:off x="1373187" y="4724400"/>
            <a:ext cx="5326062" cy="5222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b="1" i="0" lang="en-US" sz="2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Nombres y Apellidos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2"/>
          <p:cNvSpPr txBox="1"/>
          <p:nvPr/>
        </p:nvSpPr>
        <p:spPr>
          <a:xfrm>
            <a:off x="1373187" y="5102225"/>
            <a:ext cx="5326062" cy="40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Dependencia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"/>
          <p:cNvSpPr txBox="1"/>
          <p:nvPr/>
        </p:nvSpPr>
        <p:spPr>
          <a:xfrm>
            <a:off x="1366837" y="866775"/>
            <a:ext cx="94503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1" i="0" lang="en-US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Equipo HMV.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4"/>
          <p:cNvSpPr txBox="1"/>
          <p:nvPr/>
        </p:nvSpPr>
        <p:spPr>
          <a:xfrm>
            <a:off x="437400" y="2541175"/>
            <a:ext cx="10647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b="1" i="0" lang="en-US" sz="18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Sammir Alejandro Bolaños Luna</a:t>
            </a:r>
            <a:endParaRPr b="1" i="0" sz="1800" u="none" cap="none" strike="noStrike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b="1" i="0" lang="en-US" sz="18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Juan Pablo Cardona Correa</a:t>
            </a:r>
            <a:endParaRPr b="1" i="0" sz="1800" u="none" cap="none" strike="noStrike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b="1" i="0" lang="en-US" sz="18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Miguel Villegas Agudelo</a:t>
            </a:r>
            <a:endParaRPr b="1" i="0" sz="1800" u="none" cap="none" strike="noStrike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b="1" i="0" lang="en-US" sz="18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Sebastian Peña Restrepo</a:t>
            </a:r>
            <a:endParaRPr b="1" i="0" sz="1800" u="none" cap="none" strike="noStrike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4"/>
          <p:cNvSpPr txBox="1"/>
          <p:nvPr/>
        </p:nvSpPr>
        <p:spPr>
          <a:xfrm>
            <a:off x="437400" y="4092587"/>
            <a:ext cx="113172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Institución Educativa Federico Ozanam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Programa de formación: Programación De Software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Grado: 11°1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"/>
          <p:cNvSpPr txBox="1"/>
          <p:nvPr/>
        </p:nvSpPr>
        <p:spPr>
          <a:xfrm>
            <a:off x="1665463" y="363312"/>
            <a:ext cx="92361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Problema o necesidad</a:t>
            </a:r>
            <a:b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(Contexto para quién trabajamos)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5"/>
          <p:cNvSpPr txBox="1"/>
          <p:nvPr/>
        </p:nvSpPr>
        <p:spPr>
          <a:xfrm>
            <a:off x="2049450" y="2303450"/>
            <a:ext cx="8334300" cy="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5"/>
          <p:cNvSpPr txBox="1"/>
          <p:nvPr/>
        </p:nvSpPr>
        <p:spPr>
          <a:xfrm>
            <a:off x="1091325" y="2128438"/>
            <a:ext cx="9522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HMV es una empresa de soluciones de ingeniería y tecnología que brinda servicios de consultoría, interventoría o supervisión y gerencia de proyectos para múltiples sectores.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Cuenta con un grupo capaz de aportar al desarrollo de sociedades y países dando el primer paso en la presentación de soluciones integrales en: consultoría e ingeniería, construcción de proyectos de energía eléctrica y soluciones tecnológicas con una antigüedad de 60 años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Esta empresa ha pedido a jóvenes como nosotros un software que nos permita calificar empleados de una forma eficaz, que sea novedosa y entretenida para los empleados.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Marco teórico y estado del arte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6"/>
          <p:cNvSpPr txBox="1"/>
          <p:nvPr/>
        </p:nvSpPr>
        <p:spPr>
          <a:xfrm>
            <a:off x="2049462" y="2303462"/>
            <a:ext cx="8221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Nuestro proyecto nace de el reto que estamos realizando en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jovenes 4.0 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conjunto con HMV, para el usamos una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 establecida por la empresa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y de ahí ofrecemos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soluciones diferentes y novedosas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estas soluciones deben ser únicas y por ello en nuestro proyecto es el primero en llevarlo a este ámbito y realizarlo con la temática de cascos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6"/>
          <p:cNvSpPr txBox="1"/>
          <p:nvPr/>
        </p:nvSpPr>
        <p:spPr>
          <a:xfrm>
            <a:off x="2303850" y="3938000"/>
            <a:ext cx="526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"/>
          <p:cNvSpPr txBox="1"/>
          <p:nvPr/>
        </p:nvSpPr>
        <p:spPr>
          <a:xfrm>
            <a:off x="1543050" y="944562"/>
            <a:ext cx="9236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Objetivos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7"/>
          <p:cNvSpPr txBox="1"/>
          <p:nvPr/>
        </p:nvSpPr>
        <p:spPr>
          <a:xfrm>
            <a:off x="675337" y="2165350"/>
            <a:ext cx="11064900" cy="30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Principal:</a:t>
            </a:r>
            <a:endParaRPr b="0" i="0" sz="1800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- Nuestro objetivo principal es un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modelo intuitivo y asequible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para que los trabajadores de HMV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se sientan cómodos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al realizar encuestas y que estas sean fáciles de responder tanto para los empleados como para los jefes.</a:t>
            </a:r>
            <a:endParaRPr b="0" i="0" sz="1800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Especificos:</a:t>
            </a:r>
            <a:endParaRPr b="0" i="0" sz="1800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-Realizar un entregable en el tiempo establecido con el producto mínimo viable.</a:t>
            </a:r>
            <a:endParaRPr b="0" i="0" sz="1800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-Conseguir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nuevos conocimientos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en HTML,CSS y bases de datos</a:t>
            </a:r>
            <a:endParaRPr b="0" i="0" sz="1800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- plantear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soluciones novedosas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en proyectos con empresas reales</a:t>
            </a:r>
            <a:endParaRPr b="0" i="0" sz="1800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- Conseguir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resultados medibles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de nuestras soluciones y su aplicación en la empresa.</a:t>
            </a:r>
            <a:endParaRPr b="0" i="0" sz="1800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8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Metodología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8"/>
          <p:cNvSpPr txBox="1"/>
          <p:nvPr/>
        </p:nvSpPr>
        <p:spPr>
          <a:xfrm>
            <a:off x="1985112" y="2182062"/>
            <a:ext cx="82218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Nuestra metodología se basa en un sistema de cascos, los cuales se califican por un sistema ninebox y una gama de colores, con los cuales categorizamos las calificaciones de la siguiente manera: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-Rojo (malo)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-Amarillo (medio-malo)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-Azul (Medio)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-Celeste (Medio-Bueno)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-Verde (Bueno)</a:t>
            </a:r>
            <a:b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Metodologia cascos, ninebox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b="1" i="0" lang="en-US" sz="4000" u="none" cap="none" strike="noStrik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Resultados y productos esperados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9"/>
          <p:cNvSpPr txBox="1"/>
          <p:nvPr/>
        </p:nvSpPr>
        <p:spPr>
          <a:xfrm>
            <a:off x="2300437" y="2129687"/>
            <a:ext cx="8221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Nuestro producto final esperado es un software que nos permita calificar y registrar empleados, entrar a trabajos y poder calificar a sus compañeros, todo esto enlazado con una base de datos y php, para entregarse finalmente a los encargados de HMV  y completar nuestro trabajo con éxito.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2018-04-11T11:26:00Z</dcterms:created>
  <dc:creator>Jonathan Ochoa Villegas</dc:creator>
</cp:coreProperties>
</file>